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9" r:id="rId3"/>
    <p:sldId id="260" r:id="rId4"/>
    <p:sldId id="267" r:id="rId5"/>
  </p:sldIdLst>
  <p:sldSz cx="6858000" cy="9144000" type="screen4x3"/>
  <p:notesSz cx="6797675" cy="9926638"/>
  <p:defaultTextStyle>
    <a:defPPr>
      <a:defRPr lang="kl-G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sa Heilmann" initials="A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l-GL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9D196-87C4-4387-B377-954228A3E592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l-GL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l-GL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77AD4-CC9A-4611-A33D-E2172BD2B239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328656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l-GL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77AD4-CC9A-4611-A33D-E2172BD2B239}" type="slidenum">
              <a:rPr lang="kl-GL" smtClean="0"/>
              <a:t>3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154845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28581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31658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62220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46037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7088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82659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17398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259279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326728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154738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l-GL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l-GL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234882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kl-GL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kl-GL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63A6E-6303-48DD-8B8E-592763FCFA98}" type="datetimeFigureOut">
              <a:rPr lang="kl-GL" smtClean="0"/>
              <a:t>21-10-2022</a:t>
            </a:fld>
            <a:endParaRPr lang="kl-GL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l-GL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DD4D9-B543-4D68-98C3-E0951EFD45F2}" type="slidenum">
              <a:rPr lang="kl-GL" smtClean="0"/>
              <a:t>‹nr.›</a:t>
            </a:fld>
            <a:endParaRPr lang="kl-GL"/>
          </a:p>
        </p:txBody>
      </p:sp>
    </p:spTree>
    <p:extLst>
      <p:ext uri="{BB962C8B-B14F-4D97-AF65-F5344CB8AC3E}">
        <p14:creationId xmlns:p14="http://schemas.microsoft.com/office/powerpoint/2010/main" val="129893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l-G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13" b="15968"/>
          <a:stretch/>
        </p:blipFill>
        <p:spPr>
          <a:xfrm>
            <a:off x="1486519" y="1360695"/>
            <a:ext cx="3766905" cy="1383272"/>
          </a:xfrm>
          <a:prstGeom prst="rect">
            <a:avLst/>
          </a:prstGeom>
        </p:spPr>
      </p:pic>
      <p:sp>
        <p:nvSpPr>
          <p:cNvPr id="5" name="Tekstboks 4"/>
          <p:cNvSpPr txBox="1"/>
          <p:nvPr/>
        </p:nvSpPr>
        <p:spPr>
          <a:xfrm>
            <a:off x="1080917" y="2942046"/>
            <a:ext cx="454804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l-GL" sz="2800" b="1" dirty="0" smtClean="0"/>
              <a:t>Uddannelseskaravan 2022 </a:t>
            </a:r>
          </a:p>
          <a:p>
            <a:r>
              <a:rPr lang="kl-GL" sz="2800" b="1" dirty="0" smtClean="0"/>
              <a:t> Sumiiffik.: Majoriaq</a:t>
            </a:r>
            <a:endParaRPr lang="kl-GL" sz="2800" b="1" u="sng" dirty="0" smtClean="0"/>
          </a:p>
          <a:p>
            <a:r>
              <a:rPr lang="kl-GL" sz="2800" b="1" u="sng" dirty="0" smtClean="0"/>
              <a:t>Ulloq 10 November 2022</a:t>
            </a:r>
          </a:p>
          <a:p>
            <a:r>
              <a:rPr lang="kl-GL" sz="2800" b="1" u="sng" dirty="0" smtClean="0"/>
              <a:t>Nal. 8.15 –miit nal.11.30-mut</a:t>
            </a:r>
            <a:endParaRPr lang="kl-GL" sz="2800" b="1" u="sng" dirty="0"/>
          </a:p>
        </p:txBody>
      </p:sp>
      <p:sp>
        <p:nvSpPr>
          <p:cNvPr id="6" name="Tekstboks 5"/>
          <p:cNvSpPr txBox="1"/>
          <p:nvPr/>
        </p:nvSpPr>
        <p:spPr>
          <a:xfrm rot="10800000" flipV="1">
            <a:off x="1061627" y="6467798"/>
            <a:ext cx="487713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l-GL" sz="2400" b="1" dirty="0" smtClean="0"/>
              <a:t>Suliffeqarfinniik / Ilinniarfinniillu paasissutissiinniarput . Siunissami suna suliffigilerumaarlugu paasi-niaagit.                                                                                                                                                                         </a:t>
            </a:r>
            <a:endParaRPr lang="kl-GL" sz="2400" b="1" dirty="0"/>
          </a:p>
        </p:txBody>
      </p:sp>
      <p:sp>
        <p:nvSpPr>
          <p:cNvPr id="7" name="Tekstboks 6"/>
          <p:cNvSpPr txBox="1"/>
          <p:nvPr/>
        </p:nvSpPr>
        <p:spPr>
          <a:xfrm>
            <a:off x="1181468" y="4952776"/>
            <a:ext cx="4377005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l-GL" sz="2000" b="1" dirty="0" smtClean="0">
                <a:solidFill>
                  <a:srgbClr val="FF0000"/>
                </a:solidFill>
              </a:rPr>
              <a:t>          10.kl. Atuartut Jørgen Brønlund                           kl. 8.15 til kl.  10.00</a:t>
            </a:r>
          </a:p>
          <a:p>
            <a:r>
              <a:rPr lang="kl-GL" sz="2000" b="1" dirty="0" smtClean="0">
                <a:solidFill>
                  <a:srgbClr val="FF0000"/>
                </a:solidFill>
              </a:rPr>
              <a:t>          10.kl. Atuartut  Mathias Storch </a:t>
            </a:r>
          </a:p>
          <a:p>
            <a:pPr algn="ctr"/>
            <a:r>
              <a:rPr lang="kl-GL" sz="2000" b="1" dirty="0" smtClean="0">
                <a:solidFill>
                  <a:srgbClr val="FF0000"/>
                </a:solidFill>
              </a:rPr>
              <a:t>Kl. 10.15 til kl. 11.30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772816" y="803662"/>
            <a:ext cx="2766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l-GL" sz="2800" b="1" dirty="0" smtClean="0">
                <a:solidFill>
                  <a:schemeClr val="tx2"/>
                </a:solidFill>
              </a:rPr>
              <a:t>Majoriaq Ilulissat</a:t>
            </a:r>
            <a:endParaRPr lang="kl-GL" sz="2800" b="1" dirty="0">
              <a:solidFill>
                <a:schemeClr val="tx2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965013" y="5384263"/>
            <a:ext cx="51526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52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13" b="15968"/>
          <a:stretch/>
        </p:blipFill>
        <p:spPr>
          <a:xfrm>
            <a:off x="1486521" y="1571092"/>
            <a:ext cx="3766905" cy="1383272"/>
          </a:xfrm>
          <a:prstGeom prst="rect">
            <a:avLst/>
          </a:prstGeom>
        </p:spPr>
      </p:pic>
      <p:sp>
        <p:nvSpPr>
          <p:cNvPr id="5" name="Tekstboks 4"/>
          <p:cNvSpPr txBox="1"/>
          <p:nvPr/>
        </p:nvSpPr>
        <p:spPr>
          <a:xfrm>
            <a:off x="1226172" y="3264625"/>
            <a:ext cx="4730782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l-GL" sz="2800" b="1" dirty="0" smtClean="0"/>
              <a:t>Uddannelseskaravan 2022 </a:t>
            </a:r>
          </a:p>
          <a:p>
            <a:r>
              <a:rPr lang="kl-GL" sz="2800" b="1" dirty="0" smtClean="0"/>
              <a:t> Sumiiffik.: Majoriaq</a:t>
            </a:r>
            <a:endParaRPr lang="kl-GL" sz="2800" b="1" u="sng" dirty="0" smtClean="0"/>
          </a:p>
          <a:p>
            <a:r>
              <a:rPr lang="kl-GL" sz="2800" b="1" u="sng" dirty="0" smtClean="0"/>
              <a:t>Ulloq 10 November 2022</a:t>
            </a:r>
          </a:p>
          <a:p>
            <a:r>
              <a:rPr lang="kl-GL" sz="2800" b="1" u="sng" dirty="0" smtClean="0"/>
              <a:t>Nal. 14.00 –miit nal.17.00-mut</a:t>
            </a:r>
            <a:endParaRPr lang="kl-GL" sz="2800" b="1" u="sng" dirty="0"/>
          </a:p>
        </p:txBody>
      </p:sp>
      <p:sp>
        <p:nvSpPr>
          <p:cNvPr id="6" name="Tekstboks 5"/>
          <p:cNvSpPr txBox="1"/>
          <p:nvPr/>
        </p:nvSpPr>
        <p:spPr>
          <a:xfrm rot="10800000" flipV="1">
            <a:off x="1061627" y="6538283"/>
            <a:ext cx="487713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l-GL" sz="2400" b="1" dirty="0" smtClean="0"/>
              <a:t>Suliffeqarfinniik / Ilinniarfinniillu paasissutissiinniarput. Siunissami suna suliffilerusutatut siunnissin-naasat paasiniaruk.</a:t>
            </a:r>
            <a:endParaRPr lang="kl-GL" sz="2400" b="1" dirty="0"/>
          </a:p>
        </p:txBody>
      </p:sp>
      <p:sp>
        <p:nvSpPr>
          <p:cNvPr id="7" name="Tekstboks 6"/>
          <p:cNvSpPr txBox="1"/>
          <p:nvPr/>
        </p:nvSpPr>
        <p:spPr>
          <a:xfrm>
            <a:off x="1181470" y="5301563"/>
            <a:ext cx="4377005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l-GL" sz="2000" b="1" dirty="0" smtClean="0">
                <a:solidFill>
                  <a:srgbClr val="FF0000"/>
                </a:solidFill>
              </a:rPr>
              <a:t>          Atuartut Majoriami </a:t>
            </a:r>
          </a:p>
          <a:p>
            <a:r>
              <a:rPr lang="kl-GL" sz="2000" b="1" dirty="0" smtClean="0">
                <a:solidFill>
                  <a:srgbClr val="FF0000"/>
                </a:solidFill>
              </a:rPr>
              <a:t>          Suliffissarsiortunut</a:t>
            </a:r>
          </a:p>
          <a:p>
            <a:r>
              <a:rPr lang="kl-GL" sz="2000" b="1" dirty="0" smtClean="0">
                <a:solidFill>
                  <a:srgbClr val="FF0000"/>
                </a:solidFill>
              </a:rPr>
              <a:t>          Ilulissani innuttaasunut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772816" y="803662"/>
            <a:ext cx="2766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l-GL" sz="2800" b="1" dirty="0" smtClean="0">
                <a:solidFill>
                  <a:schemeClr val="tx2"/>
                </a:solidFill>
              </a:rPr>
              <a:t>Majoriaq Ilulissat</a:t>
            </a:r>
            <a:endParaRPr lang="kl-GL" sz="2800" b="1" dirty="0">
              <a:solidFill>
                <a:schemeClr val="tx2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965013" y="5384263"/>
            <a:ext cx="51526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65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3"/>
            <a:ext cx="6172200" cy="1767417"/>
          </a:xfrm>
        </p:spPr>
        <p:txBody>
          <a:bodyPr>
            <a:normAutofit fontScale="90000"/>
          </a:bodyPr>
          <a:lstStyle/>
          <a:p>
            <a:r>
              <a:rPr lang="kl-GL" sz="3200" dirty="0" smtClean="0">
                <a:solidFill>
                  <a:srgbClr val="FF0000"/>
                </a:solidFill>
              </a:rPr>
              <a:t>Program for indlæg til Majoriaq elever samt 10. klasser fra Atuarfik Mathias Storch og Jørgen Brønlund i </a:t>
            </a:r>
            <a:r>
              <a:rPr lang="kl-GL" sz="3200" dirty="0" smtClean="0">
                <a:solidFill>
                  <a:srgbClr val="FF0000"/>
                </a:solidFill>
              </a:rPr>
              <a:t>Majoriaq</a:t>
            </a:r>
            <a:br>
              <a:rPr lang="kl-GL" sz="3200" dirty="0" smtClean="0">
                <a:solidFill>
                  <a:srgbClr val="FF0000"/>
                </a:solidFill>
              </a:rPr>
            </a:br>
            <a:r>
              <a:rPr lang="kl-GL" sz="3200" dirty="0" smtClean="0">
                <a:solidFill>
                  <a:srgbClr val="FF0000"/>
                </a:solidFill>
              </a:rPr>
              <a:t>Ulloq 10 november 2022</a:t>
            </a:r>
            <a:endParaRPr lang="kl-GL" sz="3200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2900" y="2133601"/>
            <a:ext cx="6254452" cy="6034617"/>
          </a:xfrm>
        </p:spPr>
        <p:txBody>
          <a:bodyPr>
            <a:normAutofit/>
          </a:bodyPr>
          <a:lstStyle/>
          <a:p>
            <a:r>
              <a:rPr lang="kl-GL" sz="2000" dirty="0" smtClean="0">
                <a:solidFill>
                  <a:srgbClr val="0070C0"/>
                </a:solidFill>
              </a:rPr>
              <a:t>kl.08.15 –  12.00 starter indlæg for eleverne fra uddannelsesstederne</a:t>
            </a:r>
            <a:r>
              <a:rPr lang="kl-GL" sz="2000" dirty="0">
                <a:solidFill>
                  <a:srgbClr val="0070C0"/>
                </a:solidFill>
              </a:rPr>
              <a:t> </a:t>
            </a:r>
            <a:r>
              <a:rPr lang="kl-GL" sz="2000" dirty="0" smtClean="0">
                <a:solidFill>
                  <a:srgbClr val="0070C0"/>
                </a:solidFill>
              </a:rPr>
              <a:t>og praktiksteder</a:t>
            </a:r>
            <a:r>
              <a:rPr lang="kl-GL" sz="2000" dirty="0" smtClean="0"/>
              <a:t>:</a:t>
            </a:r>
          </a:p>
          <a:p>
            <a:r>
              <a:rPr lang="kl-GL" sz="1400" b="1" dirty="0" smtClean="0">
                <a:solidFill>
                  <a:srgbClr val="00B050"/>
                </a:solidFill>
              </a:rPr>
              <a:t>Majoriaq   </a:t>
            </a:r>
            <a:endParaRPr lang="kl-GL" sz="1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kl-GL" sz="1400" b="1" dirty="0">
              <a:solidFill>
                <a:srgbClr val="00B050"/>
              </a:solidFill>
            </a:endParaRPr>
          </a:p>
          <a:p>
            <a:r>
              <a:rPr lang="kl-GL" sz="1400" b="1" dirty="0" smtClean="0"/>
              <a:t>Kl.08.00 starter vi i Majoriaq, hvor alle går ind til Deres bord i Majoriaq’s lokale og forberede jeres indlæg. Eleverne går direkte ind til lokalet, der hvor jeres bord vil være.</a:t>
            </a:r>
          </a:p>
          <a:p>
            <a:r>
              <a:rPr lang="kl-GL" sz="1400" b="1" dirty="0" smtClean="0"/>
              <a:t>Nal. 8.00 Majoriami piareersarneq aallartissooq, suliffeqarfiit nerrivissatik saqqummiussassaminnik piareersassuaat.</a:t>
            </a:r>
          </a:p>
          <a:p>
            <a:r>
              <a:rPr lang="kl-GL" sz="1400" b="1" dirty="0" smtClean="0"/>
              <a:t>Eleverne kommer ind og  spørger til.</a:t>
            </a:r>
          </a:p>
          <a:p>
            <a:r>
              <a:rPr lang="kl-GL" sz="1400" b="1" dirty="0" smtClean="0"/>
              <a:t>Meeqqat atuarfianiit apersuiartortunik takkuttoqassooq.</a:t>
            </a:r>
          </a:p>
          <a:p>
            <a:r>
              <a:rPr lang="kl-GL" sz="1400" b="1" dirty="0" smtClean="0"/>
              <a:t>Der kommer ca.60 elever fra begge skoler så derfor er de delt i 2 grupper.</a:t>
            </a:r>
          </a:p>
          <a:p>
            <a:r>
              <a:rPr lang="kl-GL" sz="1400" b="1" dirty="0" smtClean="0"/>
              <a:t>Atuartut 60-it missaa takkutissapput, atuarfeqarfiit marluk klassii avinneqassapput.</a:t>
            </a:r>
          </a:p>
          <a:p>
            <a:r>
              <a:rPr lang="kl-GL" sz="1400" b="1" dirty="0" smtClean="0"/>
              <a:t>Når I er færdig med jeres  indlæg inde i lokalet, så holder I pause  i 15 minutter, Derefter går eleverne ind igen til den lokale.</a:t>
            </a:r>
          </a:p>
          <a:p>
            <a:endParaRPr lang="kl-GL" sz="1400" b="1" dirty="0" smtClean="0"/>
          </a:p>
          <a:p>
            <a:pPr marL="0" indent="0">
              <a:buNone/>
            </a:pPr>
            <a:r>
              <a:rPr lang="kl-GL" sz="1400" b="1" dirty="0"/>
              <a:t> </a:t>
            </a:r>
            <a:r>
              <a:rPr lang="kl-GL" sz="1400" b="1" dirty="0" smtClean="0"/>
              <a:t>        Kl. 08.15 – 10.00  Indlæg til elever fra Atuarfik Mathias Storch</a:t>
            </a:r>
          </a:p>
          <a:p>
            <a:pPr marL="0" indent="0">
              <a:buNone/>
            </a:pPr>
            <a:r>
              <a:rPr lang="kl-GL" sz="1400" b="1" dirty="0" smtClean="0"/>
              <a:t>         Kl. 10.00 – 10.15  Pause</a:t>
            </a:r>
          </a:p>
          <a:p>
            <a:pPr marL="0" indent="0">
              <a:buNone/>
            </a:pPr>
            <a:r>
              <a:rPr lang="kl-GL" sz="1400" b="1" dirty="0"/>
              <a:t> </a:t>
            </a:r>
            <a:r>
              <a:rPr lang="kl-GL" sz="1400" b="1" dirty="0" smtClean="0"/>
              <a:t>        Kl. 10.15 – 11.45  Indlæg til elever fra Atuarfik Jørgen Brønlund</a:t>
            </a:r>
          </a:p>
          <a:p>
            <a:pPr marL="0" indent="0">
              <a:buNone/>
            </a:pPr>
            <a:r>
              <a:rPr lang="kl-GL" sz="1400" b="1" dirty="0"/>
              <a:t> </a:t>
            </a:r>
            <a:r>
              <a:rPr lang="kl-GL" sz="1400" b="1" dirty="0" smtClean="0"/>
              <a:t>        Kl. 11.45 – 12.00  forberedelse til eftermiddagen</a:t>
            </a:r>
          </a:p>
          <a:p>
            <a:pPr marL="0" indent="0">
              <a:buNone/>
            </a:pPr>
            <a:r>
              <a:rPr lang="kl-GL" sz="1400" b="1" dirty="0"/>
              <a:t> </a:t>
            </a:r>
            <a:r>
              <a:rPr lang="kl-GL" sz="1400" b="1" dirty="0" smtClean="0"/>
              <a:t>        </a:t>
            </a:r>
          </a:p>
          <a:p>
            <a:pPr marL="0" indent="0">
              <a:buNone/>
            </a:pPr>
            <a:endParaRPr lang="kl-GL" sz="1400" b="1" dirty="0"/>
          </a:p>
        </p:txBody>
      </p:sp>
    </p:spTree>
    <p:extLst>
      <p:ext uri="{BB962C8B-B14F-4D97-AF65-F5344CB8AC3E}">
        <p14:creationId xmlns:p14="http://schemas.microsoft.com/office/powerpoint/2010/main" val="20375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3"/>
            <a:ext cx="6172200" cy="1767417"/>
          </a:xfrm>
        </p:spPr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Program for spørgetime til Arbejdsledig samt borgerne </a:t>
            </a:r>
            <a:r>
              <a:rPr lang="da-DK" dirty="0" smtClean="0">
                <a:solidFill>
                  <a:srgbClr val="FF0000"/>
                </a:solidFill>
              </a:rPr>
              <a:t/>
            </a:r>
            <a:br>
              <a:rPr lang="da-DK" dirty="0" smtClean="0">
                <a:solidFill>
                  <a:srgbClr val="FF0000"/>
                </a:solidFill>
              </a:rPr>
            </a:br>
            <a:r>
              <a:rPr lang="da-DK" dirty="0" smtClean="0">
                <a:solidFill>
                  <a:srgbClr val="FF0000"/>
                </a:solidFill>
              </a:rPr>
              <a:t>Dato 10 november 2022                                               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0595" y="2411760"/>
            <a:ext cx="6172200" cy="6034617"/>
          </a:xfrm>
        </p:spPr>
        <p:txBody>
          <a:bodyPr>
            <a:normAutofit/>
          </a:bodyPr>
          <a:lstStyle/>
          <a:p>
            <a:r>
              <a:rPr lang="kl-GL" sz="1800" b="1" dirty="0"/>
              <a:t>Kl. </a:t>
            </a:r>
            <a:r>
              <a:rPr lang="kl-GL" sz="1800" b="1" dirty="0" smtClean="0"/>
              <a:t>14.00 til 17.00 </a:t>
            </a:r>
            <a:r>
              <a:rPr lang="kl-GL" sz="1800" b="1" dirty="0"/>
              <a:t>starter vi igen i </a:t>
            </a:r>
            <a:r>
              <a:rPr lang="kl-GL" sz="1800" b="1" dirty="0" smtClean="0"/>
              <a:t>Majoriaq, </a:t>
            </a:r>
            <a:r>
              <a:rPr lang="kl-GL" sz="1800" b="1" dirty="0"/>
              <a:t>hvor </a:t>
            </a:r>
            <a:r>
              <a:rPr lang="kl-GL" sz="1800" b="1" dirty="0" smtClean="0"/>
              <a:t> elever fra Majoriaq deltager med eget bord, og som unge                              uden karakter fra folkeskolen kan komme og snakke med elever fra Majoriaq. </a:t>
            </a:r>
          </a:p>
          <a:p>
            <a:r>
              <a:rPr lang="kl-GL" sz="1800" b="1" dirty="0" smtClean="0"/>
              <a:t>Nal. 14.00-miit 17.00 Majoriami aallarteqqissuugut, tas-sani Majoriami atuartut peqataassapput nerrivilerlutik, inuusuttut meeqqat atuarfiani karaktereqarsimanngik-kunik apersuinissaannut periarfissillugit.</a:t>
            </a:r>
          </a:p>
          <a:p>
            <a:r>
              <a:rPr lang="kl-GL" sz="1800" b="1" dirty="0" smtClean="0"/>
              <a:t>Arbejdsledig </a:t>
            </a:r>
            <a:r>
              <a:rPr lang="kl-GL" sz="1800" b="1" dirty="0"/>
              <a:t>samt borgerne kommer ind til </a:t>
            </a:r>
            <a:r>
              <a:rPr lang="kl-GL" sz="1800" b="1" dirty="0" smtClean="0"/>
              <a:t>Majoriaq </a:t>
            </a:r>
            <a:r>
              <a:rPr lang="kl-GL" sz="1800" b="1" dirty="0"/>
              <a:t>og spørger til</a:t>
            </a:r>
            <a:r>
              <a:rPr lang="kl-GL" sz="1800" b="1" dirty="0" smtClean="0"/>
              <a:t>.</a:t>
            </a:r>
          </a:p>
          <a:p>
            <a:r>
              <a:rPr lang="kl-GL" sz="1800" b="1" dirty="0" smtClean="0"/>
              <a:t>Innuttaasut Majoriami tikilluaqquneqarput paasissutis-sanik paasiniaanissaminnut.</a:t>
            </a:r>
          </a:p>
          <a:p>
            <a:r>
              <a:rPr lang="kl-GL" sz="1800" b="1" dirty="0" smtClean="0"/>
              <a:t>Takunissarsi qilanaaralugu / Vi glæder os til at møde jer .                                                                                                                                                                                  </a:t>
            </a:r>
            <a:endParaRPr lang="kl-GL" sz="1800" dirty="0"/>
          </a:p>
          <a:p>
            <a:pPr marL="0" indent="0">
              <a:buNone/>
            </a:pPr>
            <a:endParaRPr lang="kl-GL" sz="1800" dirty="0" smtClean="0"/>
          </a:p>
          <a:p>
            <a:r>
              <a:rPr lang="kl-GL" sz="1800" b="1" dirty="0" smtClean="0"/>
              <a:t>Kl. 17.00 Evaluering / naliliineq.</a:t>
            </a:r>
          </a:p>
          <a:p>
            <a:pPr marL="0" indent="0">
              <a:buNone/>
            </a:pPr>
            <a:r>
              <a:rPr lang="kl-GL" sz="1600" b="1" dirty="0"/>
              <a:t> </a:t>
            </a:r>
            <a:r>
              <a:rPr lang="kl-GL" sz="1600" b="1" dirty="0" smtClean="0"/>
              <a:t>        </a:t>
            </a:r>
            <a:endParaRPr lang="kl-GL" sz="1600" b="1" dirty="0"/>
          </a:p>
          <a:p>
            <a:pPr marL="0" indent="0">
              <a:buNone/>
            </a:pPr>
            <a:r>
              <a:rPr lang="kl-GL" sz="1600" b="1" dirty="0" smtClean="0"/>
              <a:t>         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5614968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8FCF8624AE884986461B067F34F104" ma:contentTypeVersion="16" ma:contentTypeDescription="Opret et nyt dokument." ma:contentTypeScope="" ma:versionID="0f9967de98198dae25e3eec2743ff72f">
  <xsd:schema xmlns:xsd="http://www.w3.org/2001/XMLSchema" xmlns:xs="http://www.w3.org/2001/XMLSchema" xmlns:p="http://schemas.microsoft.com/office/2006/metadata/properties" xmlns:ns2="575b3f16-84d4-4152-a1dc-64487d60ab4f" xmlns:ns3="fe544957-c04d-49b7-ae59-b8b77d8a0165" targetNamespace="http://schemas.microsoft.com/office/2006/metadata/properties" ma:root="true" ma:fieldsID="4ef45be1ef0851a7ab15173af2ddd646" ns2:_="" ns3:_="">
    <xsd:import namespace="575b3f16-84d4-4152-a1dc-64487d60ab4f"/>
    <xsd:import namespace="fe544957-c04d-49b7-ae59-b8b77d8a01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b3f16-84d4-4152-a1dc-64487d60ab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8249dc6b-ef8f-4c79-9269-199d5ef17e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44957-c04d-49b7-ae59-b8b77d8a01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dd9407-7fef-438b-b40e-076edbc97537}" ma:internalName="TaxCatchAll" ma:showField="CatchAllData" ma:web="fe544957-c04d-49b7-ae59-b8b77d8a01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AB5264-878F-4C1D-8859-D786E10150FE}"/>
</file>

<file path=customXml/itemProps2.xml><?xml version="1.0" encoding="utf-8"?>
<ds:datastoreItem xmlns:ds="http://schemas.openxmlformats.org/officeDocument/2006/customXml" ds:itemID="{D3309542-71CD-4FAB-9410-9CB138FD571B}"/>
</file>

<file path=docProps/app.xml><?xml version="1.0" encoding="utf-8"?>
<Properties xmlns="http://schemas.openxmlformats.org/officeDocument/2006/extended-properties" xmlns:vt="http://schemas.openxmlformats.org/officeDocument/2006/docPropsVTypes">
  <TotalTime>9178</TotalTime>
  <Words>390</Words>
  <Application>Microsoft Office PowerPoint</Application>
  <PresentationFormat>Skærmshow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Kontortema</vt:lpstr>
      <vt:lpstr>PowerPoint-præsentation</vt:lpstr>
      <vt:lpstr>PowerPoint-præsentation</vt:lpstr>
      <vt:lpstr>Program for indlæg til Majoriaq elever samt 10. klasser fra Atuarfik Mathias Storch og Jørgen Brønlund i Majoriaq Ulloq 10 november 2022</vt:lpstr>
      <vt:lpstr>Program for spørgetime til Arbejdsledig samt borgerne  Dato 10 november 2022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Inger Bordbar</dc:creator>
  <cp:lastModifiedBy>Frida Heilmann</cp:lastModifiedBy>
  <cp:revision>193</cp:revision>
  <cp:lastPrinted>2022-10-21T12:33:17Z</cp:lastPrinted>
  <dcterms:created xsi:type="dcterms:W3CDTF">2011-10-18T10:16:46Z</dcterms:created>
  <dcterms:modified xsi:type="dcterms:W3CDTF">2022-10-21T12:48:31Z</dcterms:modified>
</cp:coreProperties>
</file>