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9" r:id="rId2"/>
    <p:sldId id="273" r:id="rId3"/>
    <p:sldId id="274" r:id="rId4"/>
    <p:sldId id="272" r:id="rId5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tsa Heilmann" initials="A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l-GL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9D196-87C4-4387-B377-954228A3E592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l-GL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kl-GL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l-GL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77AD4-CC9A-4611-A33D-E2172BD2B239}" type="slidenum">
              <a:rPr lang="kl-GL" smtClean="0"/>
              <a:t>‹nr.›</a:t>
            </a:fld>
            <a:endParaRPr lang="kl-GL"/>
          </a:p>
        </p:txBody>
      </p:sp>
    </p:spTree>
    <p:extLst>
      <p:ext uri="{BB962C8B-B14F-4D97-AF65-F5344CB8AC3E}">
        <p14:creationId xmlns:p14="http://schemas.microsoft.com/office/powerpoint/2010/main" val="328656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144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415818"/>
            <a:ext cx="3981650" cy="2020711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4797770"/>
            <a:ext cx="3981650" cy="18368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6739470"/>
            <a:ext cx="504957" cy="372533"/>
          </a:xfrm>
        </p:spPr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6739470"/>
            <a:ext cx="3048645" cy="372533"/>
          </a:xfrm>
        </p:spPr>
        <p:txBody>
          <a:bodyPr/>
          <a:lstStyle/>
          <a:p>
            <a:endParaRPr lang="kl-G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6739470"/>
            <a:ext cx="310112" cy="372533"/>
          </a:xfrm>
        </p:spPr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4628439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0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420553"/>
            <a:ext cx="5099051" cy="755651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377245"/>
            <a:ext cx="5318612" cy="448169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176204"/>
            <a:ext cx="5099051" cy="65828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</p:spTree>
    <p:extLst>
      <p:ext uri="{BB962C8B-B14F-4D97-AF65-F5344CB8AC3E}">
        <p14:creationId xmlns:p14="http://schemas.microsoft.com/office/powerpoint/2010/main" val="27451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09164"/>
            <a:ext cx="5099051" cy="413048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700888"/>
            <a:ext cx="5099052" cy="21336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520265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23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309509"/>
            <a:ext cx="4800188" cy="316089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470399"/>
            <a:ext cx="4419599" cy="8692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5791201"/>
            <a:ext cx="5099054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  <p:sp>
        <p:nvSpPr>
          <p:cNvPr id="14" name="TextBox 13"/>
          <p:cNvSpPr txBox="1"/>
          <p:nvPr/>
        </p:nvSpPr>
        <p:spPr>
          <a:xfrm>
            <a:off x="637477" y="1207150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3770494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520265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0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411441"/>
            <a:ext cx="5099046" cy="19584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369841"/>
            <a:ext cx="5099048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</p:spTree>
    <p:extLst>
      <p:ext uri="{BB962C8B-B14F-4D97-AF65-F5344CB8AC3E}">
        <p14:creationId xmlns:p14="http://schemas.microsoft.com/office/powerpoint/2010/main" val="246158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309510"/>
            <a:ext cx="4743876" cy="2991557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852416"/>
            <a:ext cx="5099048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039556"/>
            <a:ext cx="5099052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  <p:sp>
        <p:nvSpPr>
          <p:cNvPr id="12" name="TextBox 11"/>
          <p:cNvSpPr txBox="1"/>
          <p:nvPr/>
        </p:nvSpPr>
        <p:spPr>
          <a:xfrm>
            <a:off x="658546" y="1195860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47697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572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3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509"/>
            <a:ext cx="5099051" cy="30592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754880"/>
            <a:ext cx="5099048" cy="120700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960534"/>
            <a:ext cx="5099051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572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67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320181"/>
            <a:ext cx="5099052" cy="4514311"/>
          </a:xfrm>
        </p:spPr>
        <p:txBody>
          <a:bodyPr vert="eaVert" anchor="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13956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0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209165"/>
            <a:ext cx="1214198" cy="662532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209165"/>
            <a:ext cx="3686632" cy="6625324"/>
          </a:xfrm>
        </p:spPr>
        <p:txBody>
          <a:bodyPr vert="eaVert" anchor="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209165"/>
            <a:ext cx="0" cy="662532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32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14168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</p:spTree>
    <p:extLst>
      <p:ext uri="{BB962C8B-B14F-4D97-AF65-F5344CB8AC3E}">
        <p14:creationId xmlns:p14="http://schemas.microsoft.com/office/powerpoint/2010/main" val="394062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188551"/>
            <a:ext cx="4946651" cy="2430019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4979813"/>
            <a:ext cx="4946651" cy="145335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4799189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78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14168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316224"/>
            <a:ext cx="2503170" cy="4596384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316224"/>
            <a:ext cx="2503170" cy="4596384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</p:spTree>
    <p:extLst>
      <p:ext uri="{BB962C8B-B14F-4D97-AF65-F5344CB8AC3E}">
        <p14:creationId xmlns:p14="http://schemas.microsoft.com/office/powerpoint/2010/main" val="64005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324351"/>
            <a:ext cx="2503170" cy="360883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324351"/>
            <a:ext cx="2503170" cy="360883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13956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8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13956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4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</p:spTree>
    <p:extLst>
      <p:ext uri="{BB962C8B-B14F-4D97-AF65-F5344CB8AC3E}">
        <p14:creationId xmlns:p14="http://schemas.microsoft.com/office/powerpoint/2010/main" val="363924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1851379"/>
            <a:ext cx="1902599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309510"/>
            <a:ext cx="2891654" cy="6524980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041420"/>
            <a:ext cx="1902599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3883377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87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511776"/>
            <a:ext cx="2724152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377244"/>
            <a:ext cx="2197097" cy="638951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340576"/>
            <a:ext cx="2724151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l-G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</p:spTree>
    <p:extLst>
      <p:ext uri="{BB962C8B-B14F-4D97-AF65-F5344CB8AC3E}">
        <p14:creationId xmlns:p14="http://schemas.microsoft.com/office/powerpoint/2010/main" val="158707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144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320181"/>
            <a:ext cx="5099052" cy="4593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7947378"/>
            <a:ext cx="861212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F63A6E-6303-48DD-8B8E-592763FCFA98}" type="datetimeFigureOut">
              <a:rPr lang="kl-GL" smtClean="0"/>
              <a:t>21-10-2024</a:t>
            </a:fld>
            <a:endParaRPr lang="kl-G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7947378"/>
            <a:ext cx="3828500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l-G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7947378"/>
            <a:ext cx="296633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FDD4D9-B543-4D68-98C3-E0951EFD45F2}" type="slidenum">
              <a:rPr lang="kl-GL" smtClean="0"/>
              <a:t>‹nr.›</a:t>
            </a:fld>
            <a:endParaRPr lang="kl-GL"/>
          </a:p>
        </p:txBody>
      </p:sp>
    </p:spTree>
    <p:extLst>
      <p:ext uri="{BB962C8B-B14F-4D97-AF65-F5344CB8AC3E}">
        <p14:creationId xmlns:p14="http://schemas.microsoft.com/office/powerpoint/2010/main" val="10095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cid:image001.png@01D7C594.431106E0" TargetMode="External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5" Type="http://schemas.openxmlformats.org/officeDocument/2006/relationships/image" Target="../media/image31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28" Type="http://schemas.openxmlformats.org/officeDocument/2006/relationships/image" Target="../media/image34.jpe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Relationship Id="rId27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631666" y="5548361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a-DK" dirty="0" smtClean="0">
              <a:solidFill>
                <a:srgbClr val="00B0F0"/>
              </a:solidFill>
            </a:endParaRPr>
          </a:p>
          <a:p>
            <a:endParaRPr lang="da-DK" dirty="0">
              <a:solidFill>
                <a:srgbClr val="FF0000"/>
              </a:solidFill>
            </a:endParaRPr>
          </a:p>
          <a:p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201980" y="2138756"/>
            <a:ext cx="5012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l-GL" sz="2800" b="1" dirty="0"/>
              <a:t>Uddannelseskaravanen 2024 ulloq 06-11-2024 </a:t>
            </a:r>
          </a:p>
          <a:p>
            <a:r>
              <a:rPr lang="kl-GL" sz="2800" b="1" dirty="0"/>
              <a:t>Ilulissat Hallen / Timersortarfimmi</a:t>
            </a:r>
            <a:endParaRPr lang="kl-GL" sz="2800" b="1" dirty="0"/>
          </a:p>
        </p:txBody>
      </p:sp>
      <p:sp>
        <p:nvSpPr>
          <p:cNvPr id="12" name="Rektangel 11"/>
          <p:cNvSpPr/>
          <p:nvPr/>
        </p:nvSpPr>
        <p:spPr>
          <a:xfrm>
            <a:off x="1184468" y="3876538"/>
            <a:ext cx="481930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l-GL" sz="2000" b="1" dirty="0"/>
              <a:t>Qaaqqusissut </a:t>
            </a:r>
          </a:p>
          <a:p>
            <a:r>
              <a:rPr lang="kl-GL" sz="2000" b="1" dirty="0"/>
              <a:t>Atuarfik Jørgen Brønlund-mi atuartunut ilinniartoqarfiit aammalu suliffeqarfiit paasissutissiinerannut atuartunut aggersaavugut.</a:t>
            </a:r>
          </a:p>
          <a:p>
            <a:r>
              <a:rPr lang="kl-GL" sz="2000" b="1" dirty="0"/>
              <a:t>ukunnanilu piffissani aggissapput</a:t>
            </a:r>
          </a:p>
          <a:p>
            <a:r>
              <a:rPr lang="kl-GL" sz="2000" b="1" dirty="0"/>
              <a:t>9 kl. + 10. klassit  nal. 8.30 til 9.30</a:t>
            </a:r>
          </a:p>
          <a:p>
            <a:r>
              <a:rPr lang="kl-GL" sz="2000" b="1" dirty="0"/>
              <a:t>6+7+ 8 klassit nal. 10.00 til 11.00. </a:t>
            </a:r>
          </a:p>
          <a:p>
            <a:r>
              <a:rPr lang="kl-GL" sz="2000" b="1" dirty="0"/>
              <a:t>Atuartut ilinniartitsisutik peqatigalugit ilinniartoqarfinnut / suliffeqarfinnut apeqqusiorsimassapput</a:t>
            </a:r>
            <a:r>
              <a:rPr lang="kl-GL" sz="2000" b="1" dirty="0" smtClean="0"/>
              <a:t>.</a:t>
            </a:r>
          </a:p>
          <a:p>
            <a:r>
              <a:rPr lang="kl-GL" sz="2000" b="1" dirty="0" smtClean="0">
                <a:solidFill>
                  <a:srgbClr val="0070C0"/>
                </a:solidFill>
              </a:rPr>
              <a:t>Aggersaasut: </a:t>
            </a:r>
            <a:r>
              <a:rPr lang="kl-GL" b="1" dirty="0">
                <a:solidFill>
                  <a:srgbClr val="0070C0"/>
                </a:solidFill>
              </a:rPr>
              <a:t>MAJORIAQ ILULISSAT</a:t>
            </a:r>
            <a:endParaRPr lang="da-DK" dirty="0">
              <a:solidFill>
                <a:srgbClr val="0070C0"/>
              </a:solidFill>
            </a:endParaRPr>
          </a:p>
          <a:p>
            <a:r>
              <a:rPr lang="kl-GL" b="1" dirty="0">
                <a:solidFill>
                  <a:srgbClr val="0070C0"/>
                </a:solidFill>
              </a:rPr>
              <a:t>Suliffissanut, Ilitsersuisarnernut Pikkorissaqqinnermut Qitiusumik ingerlatsiviit</a:t>
            </a:r>
            <a:endParaRPr lang="da-DK" dirty="0">
              <a:solidFill>
                <a:srgbClr val="0070C0"/>
              </a:solidFill>
            </a:endParaRPr>
          </a:p>
          <a:p>
            <a:r>
              <a:rPr lang="da-DK" b="1" dirty="0">
                <a:solidFill>
                  <a:srgbClr val="0070C0"/>
                </a:solidFill>
              </a:rPr>
              <a:t>Job-, Vejlednings- og Opkvalificeringscenter </a:t>
            </a:r>
            <a:endParaRPr lang="da-DK" dirty="0">
              <a:solidFill>
                <a:srgbClr val="0070C0"/>
              </a:solidFill>
            </a:endParaRPr>
          </a:p>
          <a:p>
            <a:endParaRPr lang="kl-GL" sz="2000" b="1" dirty="0"/>
          </a:p>
        </p:txBody>
      </p:sp>
      <p:pic>
        <p:nvPicPr>
          <p:cNvPr id="13" name="Picture 2" descr="Planer om multihal skal præsenteres for FI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755576"/>
            <a:ext cx="4752528" cy="13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Billede 1" descr="cid:image002.png@01D389FC.AE8D8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485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7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4534" y="3751150"/>
            <a:ext cx="504056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l-GL" sz="2000" b="1" dirty="0"/>
              <a:t>Qaaqqusissut </a:t>
            </a:r>
          </a:p>
          <a:p>
            <a:r>
              <a:rPr lang="kl-GL" sz="2000" b="1" dirty="0"/>
              <a:t>Atuarfik </a:t>
            </a:r>
            <a:r>
              <a:rPr lang="kl-GL" sz="2000" b="1" dirty="0" smtClean="0"/>
              <a:t>Mathias Storch-mi </a:t>
            </a:r>
            <a:r>
              <a:rPr lang="kl-GL" sz="2000" b="1" dirty="0"/>
              <a:t>atuartunut ilinniartoqarfiit aammalu suliffeqarfiit paasissutissiinerannut atuartunut aggersaavugut.</a:t>
            </a:r>
          </a:p>
          <a:p>
            <a:r>
              <a:rPr lang="kl-GL" sz="2000" b="1" dirty="0"/>
              <a:t>ukunnanilu piffissani aggissapput</a:t>
            </a:r>
          </a:p>
          <a:p>
            <a:r>
              <a:rPr lang="kl-GL" sz="2000" b="1" dirty="0"/>
              <a:t>9 kl. + 10. klassit  nal. </a:t>
            </a:r>
            <a:r>
              <a:rPr lang="kl-GL" sz="2000" b="1" dirty="0" smtClean="0"/>
              <a:t>11.00  </a:t>
            </a:r>
            <a:r>
              <a:rPr lang="kl-GL" sz="2000" b="1" dirty="0"/>
              <a:t>til </a:t>
            </a:r>
            <a:r>
              <a:rPr lang="kl-GL" sz="2000" b="1" dirty="0" smtClean="0"/>
              <a:t>12.00</a:t>
            </a:r>
            <a:endParaRPr lang="kl-GL" sz="2000" b="1" dirty="0"/>
          </a:p>
          <a:p>
            <a:r>
              <a:rPr lang="kl-GL" sz="2000" b="1" dirty="0"/>
              <a:t>6+7+ 8 klassit nal. </a:t>
            </a:r>
            <a:r>
              <a:rPr lang="kl-GL" sz="2000" b="1" dirty="0" smtClean="0"/>
              <a:t>12.45 </a:t>
            </a:r>
            <a:r>
              <a:rPr lang="kl-GL" sz="2000" b="1" dirty="0"/>
              <a:t>til </a:t>
            </a:r>
            <a:r>
              <a:rPr lang="kl-GL" sz="2000" b="1" dirty="0" smtClean="0"/>
              <a:t>13.45. </a:t>
            </a:r>
            <a:endParaRPr lang="kl-GL" sz="2000" b="1" dirty="0"/>
          </a:p>
          <a:p>
            <a:r>
              <a:rPr lang="kl-GL" sz="2000" b="1" dirty="0"/>
              <a:t>Atuartut ilinniartitsisutik peqatigalugit ilinniartoqarfinnut / suliffeqarfinnut apeqqusiorsimassapput</a:t>
            </a:r>
            <a:r>
              <a:rPr lang="kl-GL" sz="2000" b="1" dirty="0" smtClean="0"/>
              <a:t>.</a:t>
            </a:r>
          </a:p>
          <a:p>
            <a:r>
              <a:rPr lang="kl-GL" sz="2000" b="1" dirty="0" smtClean="0">
                <a:solidFill>
                  <a:srgbClr val="0070C0"/>
                </a:solidFill>
              </a:rPr>
              <a:t>Aggersaasoq: </a:t>
            </a:r>
            <a:r>
              <a:rPr lang="kl-GL" b="1" dirty="0" smtClean="0">
                <a:solidFill>
                  <a:srgbClr val="0070C0"/>
                </a:solidFill>
              </a:rPr>
              <a:t>MAJORIAQ </a:t>
            </a:r>
            <a:r>
              <a:rPr lang="kl-GL" b="1" dirty="0">
                <a:solidFill>
                  <a:srgbClr val="0070C0"/>
                </a:solidFill>
              </a:rPr>
              <a:t>ILULISSAT</a:t>
            </a:r>
            <a:endParaRPr lang="da-DK" dirty="0">
              <a:solidFill>
                <a:srgbClr val="0070C0"/>
              </a:solidFill>
            </a:endParaRPr>
          </a:p>
          <a:p>
            <a:r>
              <a:rPr lang="kl-GL" b="1" dirty="0">
                <a:solidFill>
                  <a:srgbClr val="0070C0"/>
                </a:solidFill>
              </a:rPr>
              <a:t>Suliffissanut, Ilitsersuisarnernut Pikkorissaqqinnermut Qitiusumik ingerlatsiviit</a:t>
            </a:r>
            <a:endParaRPr lang="da-DK" dirty="0">
              <a:solidFill>
                <a:srgbClr val="0070C0"/>
              </a:solidFill>
            </a:endParaRPr>
          </a:p>
          <a:p>
            <a:r>
              <a:rPr lang="da-DK" b="1" dirty="0">
                <a:solidFill>
                  <a:srgbClr val="0070C0"/>
                </a:solidFill>
              </a:rPr>
              <a:t>Job-, Vejlednings- og Opkvalificeringscenter </a:t>
            </a:r>
            <a:endParaRPr lang="da-DK" dirty="0">
              <a:solidFill>
                <a:srgbClr val="0070C0"/>
              </a:solidFill>
            </a:endParaRPr>
          </a:p>
          <a:p>
            <a:endParaRPr lang="kl-GL" sz="2000" b="1" dirty="0"/>
          </a:p>
        </p:txBody>
      </p:sp>
      <p:sp>
        <p:nvSpPr>
          <p:cNvPr id="6" name="Rektangel 5"/>
          <p:cNvSpPr/>
          <p:nvPr/>
        </p:nvSpPr>
        <p:spPr>
          <a:xfrm>
            <a:off x="804534" y="2411760"/>
            <a:ext cx="5648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l-GL" sz="2800" b="1" dirty="0"/>
              <a:t>Uddannelseskaravanen 2024 ulloq 06-11-2024 </a:t>
            </a:r>
          </a:p>
          <a:p>
            <a:r>
              <a:rPr lang="kl-GL" sz="2800" b="1" dirty="0"/>
              <a:t>Ilulissat </a:t>
            </a:r>
            <a:r>
              <a:rPr lang="kl-GL" sz="2800" b="1" dirty="0" smtClean="0"/>
              <a:t>Hallen/ </a:t>
            </a:r>
            <a:r>
              <a:rPr lang="kl-GL" sz="2800" b="1" dirty="0"/>
              <a:t>Timersortarfimmi</a:t>
            </a:r>
          </a:p>
        </p:txBody>
      </p:sp>
      <p:sp>
        <p:nvSpPr>
          <p:cNvPr id="7" name="Rektangel 6"/>
          <p:cNvSpPr/>
          <p:nvPr/>
        </p:nvSpPr>
        <p:spPr>
          <a:xfrm>
            <a:off x="1844824" y="1699195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l-GL" b="1" dirty="0"/>
              <a:t>Majoriaq Ilulissat</a:t>
            </a:r>
            <a:endParaRPr lang="kl-GL" b="1" dirty="0"/>
          </a:p>
        </p:txBody>
      </p:sp>
      <p:pic>
        <p:nvPicPr>
          <p:cNvPr id="1026" name="Picture 2" descr="Planer om multihal skal præsenteres for FI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755576"/>
            <a:ext cx="4536504" cy="153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Billede 1" descr="cid:image002.png@01D389FC.AE8D8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485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18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2649" y="2483768"/>
            <a:ext cx="5099051" cy="1800200"/>
          </a:xfrm>
        </p:spPr>
        <p:txBody>
          <a:bodyPr>
            <a:normAutofit fontScale="90000"/>
          </a:bodyPr>
          <a:lstStyle/>
          <a:p>
            <a:r>
              <a:rPr lang="kl-GL" sz="3200" b="1" dirty="0" smtClean="0"/>
              <a:t/>
            </a:r>
            <a:br>
              <a:rPr lang="kl-GL" sz="3200" b="1" dirty="0" smtClean="0"/>
            </a:br>
            <a:r>
              <a:rPr lang="kl-GL" sz="3200" b="1" dirty="0" smtClean="0"/>
              <a:t/>
            </a:r>
            <a:br>
              <a:rPr lang="kl-GL" sz="3200" b="1" dirty="0" smtClean="0"/>
            </a:br>
            <a:r>
              <a:rPr lang="kl-GL" sz="3200" b="1" dirty="0"/>
              <a:t/>
            </a:r>
            <a:br>
              <a:rPr lang="kl-GL" sz="3200" b="1" dirty="0"/>
            </a:br>
            <a:r>
              <a:rPr lang="kl-GL" sz="3200" b="1" dirty="0" smtClean="0"/>
              <a:t/>
            </a:r>
            <a:br>
              <a:rPr lang="kl-GL" sz="3200" b="1" dirty="0" smtClean="0"/>
            </a:br>
            <a:r>
              <a:rPr lang="kl-GL" sz="3200" b="1" dirty="0"/>
              <a:t/>
            </a:r>
            <a:br>
              <a:rPr lang="kl-GL" sz="3200" b="1" dirty="0"/>
            </a:br>
            <a:r>
              <a:rPr lang="kl-GL" sz="3200" b="1" dirty="0" smtClean="0"/>
              <a:t/>
            </a:r>
            <a:br>
              <a:rPr lang="kl-GL" sz="3200" b="1" dirty="0" smtClean="0"/>
            </a:br>
            <a:r>
              <a:rPr lang="kl-GL" sz="3200" b="1" dirty="0"/>
              <a:t/>
            </a:r>
            <a:br>
              <a:rPr lang="kl-GL" sz="3200" b="1" dirty="0"/>
            </a:br>
            <a:r>
              <a:rPr lang="kl-GL" sz="3200" b="1" dirty="0" smtClean="0"/>
              <a:t/>
            </a:r>
            <a:br>
              <a:rPr lang="kl-GL" sz="3200" b="1" dirty="0" smtClean="0"/>
            </a:br>
            <a:r>
              <a:rPr lang="kl-GL" sz="3200" b="1" dirty="0" smtClean="0"/>
              <a:t/>
            </a:r>
            <a:br>
              <a:rPr lang="kl-GL" sz="3200" b="1" dirty="0" smtClean="0"/>
            </a:br>
            <a:r>
              <a:rPr lang="kl-GL" sz="3200" b="1" dirty="0" smtClean="0"/>
              <a:t>Ilinniartoqarfinniit paasissutissiineq 2024 ingerlanneqassooq </a:t>
            </a:r>
            <a:br>
              <a:rPr lang="kl-GL" sz="3200" b="1" dirty="0" smtClean="0"/>
            </a:br>
            <a:r>
              <a:rPr lang="kl-GL" sz="3200" b="1" dirty="0" smtClean="0"/>
              <a:t>Ilulissat Timersortarfiani </a:t>
            </a:r>
            <a:br>
              <a:rPr lang="kl-GL" sz="3200" b="1" dirty="0" smtClean="0"/>
            </a:br>
            <a:r>
              <a:rPr lang="kl-GL" sz="3200" b="1" dirty="0" smtClean="0"/>
              <a:t>Pingasunngornermi </a:t>
            </a:r>
            <a:br>
              <a:rPr lang="kl-GL" sz="3200" b="1" dirty="0" smtClean="0"/>
            </a:br>
            <a:r>
              <a:rPr lang="kl-GL" sz="3200" b="1" dirty="0" smtClean="0"/>
              <a:t>ulloq 06-11-2024</a:t>
            </a:r>
            <a:br>
              <a:rPr lang="kl-GL" sz="3200" b="1" dirty="0" smtClean="0"/>
            </a:br>
            <a:r>
              <a:rPr lang="kl-GL" sz="3200" b="1" dirty="0" smtClean="0"/>
              <a:t>nal. 14.00-miit 17.00-mut</a:t>
            </a:r>
            <a:br>
              <a:rPr lang="kl-GL" sz="3200" b="1" dirty="0" smtClean="0"/>
            </a:br>
            <a:r>
              <a:rPr lang="kl-GL" sz="3200" b="1" dirty="0" smtClean="0"/>
              <a:t>takkunnissarsi qilanaaralugu </a:t>
            </a:r>
            <a:br>
              <a:rPr lang="kl-GL" sz="3200" b="1" dirty="0" smtClean="0"/>
            </a:br>
            <a:r>
              <a:rPr lang="kl-GL" sz="3200" b="1" dirty="0" smtClean="0"/>
              <a:t>Uddannelseskaravanen 2024</a:t>
            </a:r>
            <a:br>
              <a:rPr lang="kl-GL" sz="3200" b="1" dirty="0" smtClean="0"/>
            </a:br>
            <a:r>
              <a:rPr lang="kl-GL" sz="3200" b="1" dirty="0" smtClean="0"/>
              <a:t>bliver afholdt </a:t>
            </a:r>
            <a:br>
              <a:rPr lang="kl-GL" sz="3200" b="1" dirty="0" smtClean="0"/>
            </a:br>
            <a:r>
              <a:rPr lang="kl-GL" sz="3200" b="1" dirty="0" smtClean="0"/>
              <a:t>onsdag den 06-11-2024 på Ilulissat Hallen mellem kl. 14.00 til 17.00</a:t>
            </a:r>
            <a:r>
              <a:rPr lang="da-DK" sz="3200" b="1" dirty="0"/>
              <a:t/>
            </a:r>
            <a:br>
              <a:rPr lang="da-DK" sz="3200" b="1" dirty="0"/>
            </a:br>
            <a:r>
              <a:rPr lang="da-DK" sz="3200" b="1" dirty="0" smtClean="0"/>
              <a:t>Velmødt.</a:t>
            </a:r>
            <a:br>
              <a:rPr lang="da-DK" sz="3200" b="1" dirty="0" smtClean="0"/>
            </a:br>
            <a:endParaRPr lang="da-DK" dirty="0"/>
          </a:p>
        </p:txBody>
      </p:sp>
      <p:pic>
        <p:nvPicPr>
          <p:cNvPr id="5" name="Picture 2" descr="Planer om multihal skal præsenteres for FI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755576"/>
            <a:ext cx="446449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Billede 1" descr="cid:image002.png@01D389FC.AE8D8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485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54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613" y="70396"/>
            <a:ext cx="6102014" cy="86904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Uddannelseskaravan</a:t>
            </a:r>
            <a:r>
              <a:rPr lang="da-DK" dirty="0" smtClean="0"/>
              <a:t> </a:t>
            </a:r>
            <a:r>
              <a:rPr lang="da-DK" dirty="0" smtClean="0"/>
              <a:t>2024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939909" y="4499399"/>
            <a:ext cx="1109480" cy="315018"/>
          </a:xfrm>
        </p:spPr>
        <p:txBody>
          <a:bodyPr>
            <a:normAutofit fontScale="70000" lnSpcReduction="20000"/>
          </a:bodyPr>
          <a:lstStyle/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" name="Billede 4" descr="cid:image001.png@01D7C594.431106E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1" y="8182509"/>
            <a:ext cx="1767711" cy="4941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Home - Det Grønlandske Hus, Årh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0" name="Picture 6" descr="GENOPSLAG – Direktør | Sermitsiaq.AG J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38" y="834724"/>
            <a:ext cx="2298348" cy="12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- Royal Arctic 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7" y="2957288"/>
            <a:ext cx="3692605" cy="8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ir Greenland - Wikipedia, den frie encyklopæd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25" y="1943157"/>
            <a:ext cx="1562905" cy="6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rmitsiaq.AG JOB |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94" y="4288495"/>
            <a:ext cx="1878479" cy="6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Hotel Arctic – A World Beyond Imagination"/>
          <p:cNvSpPr>
            <a:spLocks noChangeAspect="1" noChangeArrowheads="1"/>
          </p:cNvSpPr>
          <p:nvPr/>
        </p:nvSpPr>
        <p:spPr bwMode="auto">
          <a:xfrm flipV="1">
            <a:off x="307975" y="-952849"/>
            <a:ext cx="960785" cy="9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40" name="Picture 16" descr="Hotel Arctic – A World Beyond Imagin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26" y="1963717"/>
            <a:ext cx="1476683" cy="66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usass - YouTub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76" y="3651897"/>
            <a:ext cx="1658240" cy="6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rønlandsBANKEN - Apps on Google Pl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563490"/>
            <a:ext cx="1450009" cy="14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ømrere søges til Aasiaat: | Jobbes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4" y="1884592"/>
            <a:ext cx="21145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orside - Perorsaanermik ilinniarfik / Socialpædagogisk Seminariu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24" y="5432686"/>
            <a:ext cx="8572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or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32" y="3118290"/>
            <a:ext cx="890650" cy="8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KTI Jern &amp;amp; Metal faglærte erhvervsuddannelser | KT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31" y="4116383"/>
            <a:ext cx="973980" cy="9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NINUUK on Twitter: &amp;quot;Pressemeddelelse: årets #dimittender på @ni_nuuk Niuernermik  Ilinniarfik, Nuuk http://t.co/pPc4nEyUXS #Tillykke #Pilluaritsi #gludd&amp;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37" y="991255"/>
            <a:ext cx="1113185" cy="1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Startside - læs hjemmefr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45" y="5177972"/>
            <a:ext cx="1605782" cy="3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GUX Aasiaat Careers and Current Employee Profiles | Find referrals |  LinkedI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22" y="2975275"/>
            <a:ext cx="1113185" cy="1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Royal Greenland skifter logo | KN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3" y="4975500"/>
            <a:ext cx="1812293" cy="10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kaf.gl/media/xpbdmyqz/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78" y="4975500"/>
            <a:ext cx="1603881" cy="9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AQQUT – CENTER FOR NATIONAL VEJLEDNI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08" y="4349855"/>
            <a:ext cx="1054237" cy="5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54" descr="Peqqissaanermik Ilinniarfik - Nuuk - Home | Facebook"/>
          <p:cNvSpPr>
            <a:spLocks noChangeAspect="1" noChangeArrowheads="1"/>
          </p:cNvSpPr>
          <p:nvPr/>
        </p:nvSpPr>
        <p:spPr bwMode="auto">
          <a:xfrm>
            <a:off x="-204219" y="7937"/>
            <a:ext cx="816994" cy="8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80" name="Picture 56" descr="Peqqissaanermik Ilinniarfik - Nuuk - Home | Facebook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30" y="5037047"/>
            <a:ext cx="1020415" cy="10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Campus Kujalleq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83" y="5614002"/>
            <a:ext cx="916267" cy="91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Forside - Kalaallit Nunaanni Brugseni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0" y="6136535"/>
            <a:ext cx="1915507" cy="58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Read about Kommuneqarfik Sermersooq | Jobfind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91" y="5937829"/>
            <a:ext cx="1740856" cy="8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1" descr="image00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4" y="7116871"/>
            <a:ext cx="19240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" name="Picture 73" descr="Ingen tilgængelig billedbeskrivelse.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69" y="6900158"/>
            <a:ext cx="1706955" cy="12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Billede 43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3" b="15968"/>
          <a:stretch/>
        </p:blipFill>
        <p:spPr>
          <a:xfrm>
            <a:off x="661291" y="981369"/>
            <a:ext cx="2368072" cy="869597"/>
          </a:xfrm>
          <a:prstGeom prst="rect">
            <a:avLst/>
          </a:prstGeom>
        </p:spPr>
      </p:pic>
      <p:pic>
        <p:nvPicPr>
          <p:cNvPr id="1099" name="Picture 75" descr="Danmarks Tekniske Universitet (DTU)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45" y="6912429"/>
            <a:ext cx="1821531" cy="12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07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3727</TotalTime>
  <Words>193</Words>
  <Application>Microsoft Office PowerPoint</Application>
  <PresentationFormat>Skærmshow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Organisk</vt:lpstr>
      <vt:lpstr>PowerPoint-præsentation</vt:lpstr>
      <vt:lpstr>PowerPoint-præsentation</vt:lpstr>
      <vt:lpstr>         Ilinniartoqarfinniit paasissutissiineq 2024 ingerlanneqassooq  Ilulissat Timersortarfiani  Pingasunngornermi  ulloq 06-11-2024 nal. 14.00-miit 17.00-mut takkunnissarsi qilanaaralugu  Uddannelseskaravanen 2024 bliver afholdt  onsdag den 06-11-2024 på Ilulissat Hallen mellem kl. 14.00 til 17.00 Velmødt. </vt:lpstr>
      <vt:lpstr>Uddannelseskaravan 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Inger Bordbar</dc:creator>
  <cp:lastModifiedBy>Frida Heilmann</cp:lastModifiedBy>
  <cp:revision>177</cp:revision>
  <cp:lastPrinted>2024-10-21T12:18:51Z</cp:lastPrinted>
  <dcterms:created xsi:type="dcterms:W3CDTF">2011-10-18T10:16:46Z</dcterms:created>
  <dcterms:modified xsi:type="dcterms:W3CDTF">2024-10-21T12:22:56Z</dcterms:modified>
</cp:coreProperties>
</file>